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1"/>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19" r:id="rId44"/>
    <p:sldId id="320" r:id="rId45"/>
    <p:sldId id="332" r:id="rId46"/>
    <p:sldId id="333" r:id="rId47"/>
    <p:sldId id="334" r:id="rId48"/>
    <p:sldId id="335" r:id="rId49"/>
    <p:sldId id="336" r:id="rId50"/>
    <p:sldId id="337" r:id="rId51"/>
    <p:sldId id="294" r:id="rId52"/>
    <p:sldId id="297" r:id="rId53"/>
    <p:sldId id="298" r:id="rId54"/>
    <p:sldId id="299" r:id="rId55"/>
    <p:sldId id="295" r:id="rId56"/>
    <p:sldId id="258" r:id="rId57"/>
    <p:sldId id="259" r:id="rId58"/>
    <p:sldId id="260" r:id="rId59"/>
    <p:sldId id="261" r:id="rId60"/>
    <p:sldId id="263" r:id="rId61"/>
    <p:sldId id="262" r:id="rId62"/>
    <p:sldId id="264" r:id="rId63"/>
    <p:sldId id="265" r:id="rId64"/>
    <p:sldId id="275" r:id="rId65"/>
    <p:sldId id="266" r:id="rId66"/>
    <p:sldId id="267" r:id="rId67"/>
    <p:sldId id="268" r:id="rId68"/>
    <p:sldId id="269" r:id="rId69"/>
    <p:sldId id="270" r:id="rId70"/>
    <p:sldId id="271" r:id="rId71"/>
    <p:sldId id="272" r:id="rId72"/>
    <p:sldId id="274" r:id="rId73"/>
    <p:sldId id="273" r:id="rId74"/>
    <p:sldId id="276" r:id="rId75"/>
    <p:sldId id="277" r:id="rId76"/>
    <p:sldId id="278" r:id="rId77"/>
    <p:sldId id="279" r:id="rId78"/>
    <p:sldId id="280" r:id="rId79"/>
    <p:sldId id="361" r:id="rId80"/>
    <p:sldId id="362" r:id="rId81"/>
    <p:sldId id="281" r:id="rId82"/>
    <p:sldId id="325" r:id="rId83"/>
    <p:sldId id="326" r:id="rId84"/>
    <p:sldId id="327" r:id="rId85"/>
    <p:sldId id="328" r:id="rId86"/>
    <p:sldId id="368" r:id="rId87"/>
    <p:sldId id="366" r:id="rId88"/>
    <p:sldId id="367" r:id="rId89"/>
    <p:sldId id="365"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Tillfötligheten</a:t>
            </a:r>
            <a:r>
              <a:rPr lang="en-US" dirty="0" smtClean="0"/>
              <a:t> </a:t>
            </a:r>
            <a:r>
              <a:rPr lang="en-US" dirty="0" err="1" smtClean="0"/>
              <a:t>kan</a:t>
            </a:r>
            <a:r>
              <a:rPr lang="en-US" dirty="0" smtClean="0"/>
              <a:t> </a:t>
            </a:r>
            <a:r>
              <a:rPr lang="en-US" dirty="0" err="1" smtClean="0"/>
              <a:t>då</a:t>
            </a:r>
            <a:r>
              <a:rPr lang="en-US" dirty="0" smtClean="0"/>
              <a:t> </a:t>
            </a:r>
            <a:r>
              <a:rPr lang="en-US" dirty="0" err="1" smtClean="0"/>
              <a:t>skrivas</a:t>
            </a:r>
            <a:r>
              <a:rPr lang="en-US" dirty="0" smtClean="0"/>
              <a:t> </a:t>
            </a:r>
            <a:r>
              <a:rPr lang="en-US" dirty="0" err="1" smtClean="0"/>
              <a:t>som</a:t>
            </a:r>
            <a:r>
              <a:rPr lang="en-US" dirty="0" smtClean="0"/>
              <a:t> </a:t>
            </a:r>
            <a:r>
              <a:rPr lang="en-US" dirty="0" err="1" smtClean="0"/>
              <a:t>sannolikheten</a:t>
            </a:r>
            <a:r>
              <a:rPr lang="en-US" dirty="0" smtClean="0"/>
              <a:t> </a:t>
            </a:r>
            <a:r>
              <a:rPr lang="en-US" dirty="0" err="1" smtClean="0"/>
              <a:t>att</a:t>
            </a:r>
            <a:r>
              <a:rPr lang="en-US" dirty="0" smtClean="0"/>
              <a:t> </a:t>
            </a:r>
            <a:r>
              <a:rPr lang="en-US" dirty="0" err="1" smtClean="0"/>
              <a:t>inte</a:t>
            </a:r>
            <a:r>
              <a:rPr lang="en-US" dirty="0" smtClean="0"/>
              <a:t> </a:t>
            </a:r>
            <a:r>
              <a:rPr lang="en-US" dirty="0" err="1" smtClean="0"/>
              <a:t>alla</a:t>
            </a:r>
            <a:r>
              <a:rPr lang="en-US" dirty="0" smtClean="0"/>
              <a:t> </a:t>
            </a:r>
            <a:r>
              <a:rPr lang="en-US" dirty="0" err="1" smtClean="0"/>
              <a:t>noder</a:t>
            </a:r>
            <a:r>
              <a:rPr lang="en-US" baseline="0" dirty="0" smtClean="0"/>
              <a:t> </a:t>
            </a:r>
            <a:r>
              <a:rPr lang="en-US" baseline="0" dirty="0" err="1" smtClean="0"/>
              <a:t>som</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dör</a:t>
            </a:r>
            <a:r>
              <a:rPr lang="en-US" baseline="0" dirty="0" smtClean="0"/>
              <a:t> under </a:t>
            </a:r>
            <a:r>
              <a:rPr lang="en-US" baseline="0" dirty="0" err="1" smtClean="0"/>
              <a:t>tiden</a:t>
            </a:r>
            <a:r>
              <a:rPr lang="en-US" baseline="0" dirty="0" smtClean="0"/>
              <a:t> </a:t>
            </a:r>
            <a:r>
              <a:rPr lang="en-US" i="1" baseline="0" dirty="0" smtClean="0"/>
              <a:t>t</a:t>
            </a:r>
            <a:r>
              <a:rPr lang="en-US" i="0" baseline="0" dirty="0" smtClean="0"/>
              <a:t>, </a:t>
            </a:r>
            <a:r>
              <a:rPr lang="en-US" i="0" baseline="0" dirty="0" err="1" smtClean="0"/>
              <a:t>dvs</a:t>
            </a:r>
            <a:r>
              <a:rPr lang="en-US" i="0" baseline="0" dirty="0" smtClean="0"/>
              <a:t> </a:t>
            </a:r>
            <a:r>
              <a:rPr lang="en-US" i="0" baseline="0" dirty="0" err="1" smtClean="0"/>
              <a:t>innan</a:t>
            </a:r>
            <a:r>
              <a:rPr lang="en-US" i="0" baseline="0" dirty="0" smtClean="0"/>
              <a:t> vi </a:t>
            </a:r>
            <a:r>
              <a:rPr lang="en-US" i="0" baseline="0" dirty="0" err="1" smtClean="0"/>
              <a:t>hunnit</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a:t>
            </a:r>
          </a:p>
          <a:p>
            <a:endParaRPr lang="en-US" i="0" baseline="0" dirty="0" smtClean="0"/>
          </a:p>
          <a:p>
            <a:r>
              <a:rPr lang="en-US" i="0" baseline="0" dirty="0" err="1" smtClean="0"/>
              <a:t>Och</a:t>
            </a:r>
            <a:r>
              <a:rPr lang="en-US" i="0" baseline="0" dirty="0" smtClean="0"/>
              <a:t> </a:t>
            </a:r>
            <a:r>
              <a:rPr lang="en-US" i="0" baseline="0" dirty="0" err="1" smtClean="0"/>
              <a:t>eftersom</a:t>
            </a:r>
            <a:r>
              <a:rPr lang="en-US" i="0" baseline="0" dirty="0" smtClean="0"/>
              <a:t> vi </a:t>
            </a:r>
            <a:r>
              <a:rPr lang="en-US" i="0" baseline="0" dirty="0" err="1" smtClean="0"/>
              <a:t>antar</a:t>
            </a:r>
            <a:r>
              <a:rPr lang="en-US" i="0" baseline="0" dirty="0" smtClean="0"/>
              <a:t> </a:t>
            </a:r>
            <a:r>
              <a:rPr lang="en-US" i="0" baseline="0" dirty="0" err="1" smtClean="0"/>
              <a:t>att</a:t>
            </a:r>
            <a:r>
              <a:rPr lang="en-US" i="0" baseline="0" dirty="0" smtClean="0"/>
              <a:t> failures </a:t>
            </a:r>
            <a:r>
              <a:rPr lang="en-US" i="0" baseline="0" dirty="0" err="1" smtClean="0"/>
              <a:t>för</a:t>
            </a:r>
            <a:r>
              <a:rPr lang="en-US" i="0" baseline="0" dirty="0" smtClean="0"/>
              <a:t> </a:t>
            </a:r>
            <a:r>
              <a:rPr lang="en-US" i="0" baseline="0" dirty="0" err="1" smtClean="0"/>
              <a:t>noder</a:t>
            </a:r>
            <a:r>
              <a:rPr lang="en-US" i="0" baseline="0" dirty="0" smtClean="0"/>
              <a:t> </a:t>
            </a:r>
            <a:r>
              <a:rPr lang="en-US" i="0" baseline="0" dirty="0" err="1" smtClean="0"/>
              <a:t>inte</a:t>
            </a:r>
            <a:r>
              <a:rPr lang="en-US" i="0" baseline="0" dirty="0" smtClean="0"/>
              <a:t> </a:t>
            </a:r>
            <a:r>
              <a:rPr lang="en-US" i="0" baseline="0" dirty="0" err="1" smtClean="0"/>
              <a:t>beror</a:t>
            </a:r>
            <a:r>
              <a:rPr lang="en-US" i="0" baseline="0" dirty="0" smtClean="0"/>
              <a:t> </a:t>
            </a:r>
            <a:r>
              <a:rPr lang="en-US" i="0" baseline="0" dirty="0" err="1" smtClean="0"/>
              <a:t>på</a:t>
            </a:r>
            <a:r>
              <a:rPr lang="en-US" i="0" baseline="0" dirty="0" smtClean="0"/>
              <a:t> </a:t>
            </a:r>
            <a:r>
              <a:rPr lang="en-US" i="0" baseline="0" dirty="0" err="1" smtClean="0"/>
              <a:t>vilket</a:t>
            </a:r>
            <a:r>
              <a:rPr lang="en-US" i="0" baseline="0" dirty="0" smtClean="0"/>
              <a:t> </a:t>
            </a:r>
            <a:r>
              <a:rPr lang="en-US" i="0" baseline="0" dirty="0" err="1" smtClean="0"/>
              <a:t>jobb</a:t>
            </a:r>
            <a:r>
              <a:rPr lang="en-US" i="0" baseline="0" dirty="0" smtClean="0"/>
              <a:t> de </a:t>
            </a:r>
            <a:r>
              <a:rPr lang="en-US" i="0" baseline="0" dirty="0" err="1" smtClean="0"/>
              <a:t>gör</a:t>
            </a:r>
            <a:r>
              <a:rPr lang="en-US" i="0" baseline="0" dirty="0" smtClean="0"/>
              <a:t> </a:t>
            </a:r>
            <a:r>
              <a:rPr lang="en-US" i="0" baseline="0" dirty="0" err="1" smtClean="0"/>
              <a:t>och</a:t>
            </a:r>
            <a:r>
              <a:rPr lang="en-US" i="0" baseline="0" dirty="0" smtClean="0"/>
              <a:t> </a:t>
            </a:r>
            <a:r>
              <a:rPr lang="en-US" i="0" baseline="0" dirty="0" err="1" smtClean="0"/>
              <a:t>vilka</a:t>
            </a:r>
            <a:r>
              <a:rPr lang="en-US" i="0" baseline="0" dirty="0" smtClean="0"/>
              <a:t> tasks </a:t>
            </a:r>
            <a:r>
              <a:rPr lang="en-US" i="0" baseline="0" dirty="0" err="1" smtClean="0"/>
              <a:t>som</a:t>
            </a:r>
            <a:r>
              <a:rPr lang="en-US" i="0" baseline="0" dirty="0" smtClean="0"/>
              <a:t> </a:t>
            </a:r>
            <a:r>
              <a:rPr lang="en-US" i="0" baseline="0" dirty="0" err="1" smtClean="0"/>
              <a:t>körs</a:t>
            </a:r>
            <a:r>
              <a:rPr lang="en-US" i="0" baseline="0" dirty="0" smtClean="0"/>
              <a:t> </a:t>
            </a:r>
            <a:r>
              <a:rPr lang="en-US" i="0" baseline="0" dirty="0" err="1" smtClean="0"/>
              <a:t>där</a:t>
            </a:r>
            <a:r>
              <a:rPr lang="en-US" i="0" baseline="0" dirty="0" smtClean="0"/>
              <a:t>, </a:t>
            </a:r>
            <a:r>
              <a:rPr lang="en-US" i="0" baseline="0" dirty="0" err="1" smtClean="0"/>
              <a:t>så</a:t>
            </a:r>
            <a:r>
              <a:rPr lang="en-US" i="0" baseline="0" dirty="0" smtClean="0"/>
              <a:t> </a:t>
            </a:r>
            <a:r>
              <a:rPr lang="en-US" i="0" baseline="0" dirty="0" err="1" smtClean="0"/>
              <a:t>är</a:t>
            </a:r>
            <a:r>
              <a:rPr lang="en-US" i="0" baseline="0" dirty="0" smtClean="0"/>
              <a:t> </a:t>
            </a:r>
            <a:r>
              <a:rPr lang="en-US" i="0" baseline="0" dirty="0" err="1" smtClean="0"/>
              <a:t>tillförlitligheten</a:t>
            </a:r>
            <a:r>
              <a:rPr lang="en-US" i="0" baseline="0" dirty="0" smtClean="0"/>
              <a:t> </a:t>
            </a:r>
            <a:r>
              <a:rPr lang="en-US" i="0" baseline="0" dirty="0" err="1" smtClean="0"/>
              <a:t>inte</a:t>
            </a:r>
            <a:r>
              <a:rPr lang="en-US" i="0" baseline="0" dirty="0" smtClean="0"/>
              <a:t> </a:t>
            </a:r>
            <a:r>
              <a:rPr lang="en-US" i="0" baseline="0" dirty="0" err="1" smtClean="0"/>
              <a:t>beroende</a:t>
            </a:r>
            <a:r>
              <a:rPr lang="en-US" i="0" baseline="0" dirty="0" smtClean="0"/>
              <a:t> </a:t>
            </a:r>
            <a:r>
              <a:rPr lang="en-US" i="0" baseline="0" dirty="0" err="1" smtClean="0"/>
              <a:t>av</a:t>
            </a:r>
            <a:r>
              <a:rPr lang="en-US" i="0" baseline="0" dirty="0" smtClean="0"/>
              <a:t> </a:t>
            </a:r>
            <a:r>
              <a:rPr lang="en-US" i="0" baseline="0" dirty="0" err="1" smtClean="0"/>
              <a:t>hur</a:t>
            </a:r>
            <a:r>
              <a:rPr lang="en-US" i="0" baseline="0" dirty="0" smtClean="0"/>
              <a:t> </a:t>
            </a:r>
            <a:r>
              <a:rPr lang="en-US" i="0" baseline="0" dirty="0" err="1" smtClean="0"/>
              <a:t>många</a:t>
            </a:r>
            <a:r>
              <a:rPr lang="en-US" i="0" baseline="0" dirty="0" smtClean="0"/>
              <a:t> </a:t>
            </a:r>
            <a:r>
              <a:rPr lang="en-US" i="0" baseline="0" dirty="0" err="1" smtClean="0"/>
              <a:t>replikor</a:t>
            </a:r>
            <a:r>
              <a:rPr lang="en-US" i="0" baseline="0" dirty="0" smtClean="0"/>
              <a:t> </a:t>
            </a:r>
            <a:r>
              <a:rPr lang="en-US" i="0" baseline="0" dirty="0" err="1" smtClean="0"/>
              <a:t>som</a:t>
            </a:r>
            <a:r>
              <a:rPr lang="en-US" i="0" baseline="0" dirty="0" smtClean="0"/>
              <a:t> </a:t>
            </a:r>
            <a:r>
              <a:rPr lang="en-US" i="0" baseline="0" dirty="0" err="1" smtClean="0"/>
              <a:t>körs</a:t>
            </a:r>
            <a:r>
              <a:rPr lang="en-US" i="0" baseline="0" dirty="0" smtClean="0"/>
              <a:t>, </a:t>
            </a:r>
            <a:r>
              <a:rPr lang="en-US" i="0" baseline="0" dirty="0" err="1" smtClean="0"/>
              <a:t>utan</a:t>
            </a:r>
            <a:r>
              <a:rPr lang="en-US" i="0" baseline="0" dirty="0" smtClean="0"/>
              <a:t> </a:t>
            </a:r>
            <a:r>
              <a:rPr lang="en-US" i="0" baseline="0" dirty="0" err="1" smtClean="0"/>
              <a:t>enbart</a:t>
            </a:r>
            <a:r>
              <a:rPr lang="en-US" i="0" baseline="0" dirty="0" smtClean="0"/>
              <a:t> </a:t>
            </a:r>
            <a:r>
              <a:rPr lang="en-US" i="0" baseline="0" dirty="0" err="1" smtClean="0"/>
              <a:t>på</a:t>
            </a:r>
            <a:r>
              <a:rPr lang="en-US" i="0" baseline="0" dirty="0" smtClean="0"/>
              <a:t> </a:t>
            </a:r>
            <a:r>
              <a:rPr lang="en-US" i="0" baseline="0" dirty="0" err="1" smtClean="0"/>
              <a:t>vilka</a:t>
            </a:r>
            <a:r>
              <a:rPr lang="en-US" i="0" baseline="0" dirty="0" smtClean="0"/>
              <a:t> </a:t>
            </a:r>
            <a:r>
              <a:rPr lang="en-US" i="0" baseline="0" dirty="0" err="1" smtClean="0"/>
              <a:t>noder</a:t>
            </a:r>
            <a:r>
              <a:rPr lang="en-US" i="0" baseline="0" dirty="0" smtClean="0"/>
              <a:t> de </a:t>
            </a:r>
            <a:r>
              <a:rPr lang="en-US" i="0" baseline="0" dirty="0" err="1" smtClean="0"/>
              <a:t>kör</a:t>
            </a:r>
            <a:r>
              <a:rPr lang="en-US" i="0" baseline="0" dirty="0" smtClean="0"/>
              <a:t>.</a:t>
            </a:r>
          </a:p>
          <a:p>
            <a:endParaRPr lang="en-US" i="0" baseline="0" dirty="0" smtClean="0"/>
          </a:p>
          <a:p>
            <a:r>
              <a:rPr lang="en-US" i="0" baseline="0" dirty="0" err="1" smtClean="0"/>
              <a:t>Exempelvis</a:t>
            </a:r>
            <a:r>
              <a:rPr lang="en-US" i="0" baseline="0" dirty="0" smtClean="0"/>
              <a:t> om vi </a:t>
            </a:r>
            <a:r>
              <a:rPr lang="en-US" i="0" baseline="0" dirty="0" err="1" smtClean="0"/>
              <a:t>har</a:t>
            </a:r>
            <a:r>
              <a:rPr lang="en-US" i="0" baseline="0" dirty="0" smtClean="0"/>
              <a:t> en </a:t>
            </a:r>
            <a:r>
              <a:rPr lang="en-US" i="0" baseline="0" dirty="0" err="1" smtClean="0"/>
              <a:t>replika</a:t>
            </a:r>
            <a:r>
              <a:rPr lang="en-US" i="0" baseline="0" dirty="0" smtClean="0"/>
              <a:t> </a:t>
            </a:r>
            <a:r>
              <a:rPr lang="en-US" i="0" baseline="0" dirty="0" err="1" smtClean="0"/>
              <a:t>på</a:t>
            </a:r>
            <a:r>
              <a:rPr lang="en-US" i="0" baseline="0" dirty="0" smtClean="0"/>
              <a:t> en nod, </a:t>
            </a:r>
            <a:r>
              <a:rPr lang="en-US" i="0" baseline="0" dirty="0" err="1" smtClean="0"/>
              <a:t>så</a:t>
            </a:r>
            <a:r>
              <a:rPr lang="en-US" i="0" baseline="0" dirty="0" smtClean="0"/>
              <a:t> </a:t>
            </a:r>
            <a:r>
              <a:rPr lang="en-US" i="0" baseline="0" dirty="0" err="1" smtClean="0"/>
              <a:t>har</a:t>
            </a:r>
            <a:r>
              <a:rPr lang="en-US" i="0" baseline="0" dirty="0" smtClean="0"/>
              <a:t> vi </a:t>
            </a:r>
            <a:r>
              <a:rPr lang="en-US" i="0" baseline="0" dirty="0" err="1" smtClean="0"/>
              <a:t>samma</a:t>
            </a:r>
            <a:r>
              <a:rPr lang="en-US" i="0" baseline="0" dirty="0" smtClean="0"/>
              <a:t> </a:t>
            </a:r>
            <a:r>
              <a:rPr lang="en-US" i="0" baseline="0" dirty="0" err="1" smtClean="0"/>
              <a:t>tillförlitlighet</a:t>
            </a:r>
            <a:r>
              <a:rPr lang="en-US" i="0" baseline="0" dirty="0" smtClean="0"/>
              <a:t> </a:t>
            </a:r>
            <a:r>
              <a:rPr lang="en-US" i="0" baseline="0" dirty="0" err="1" smtClean="0"/>
              <a:t>som</a:t>
            </a:r>
            <a:r>
              <a:rPr lang="en-US" i="0" baseline="0" dirty="0" smtClean="0"/>
              <a:t> om vi hade haft 10 </a:t>
            </a:r>
            <a:r>
              <a:rPr lang="en-US" i="0" baseline="0" dirty="0" err="1" smtClean="0"/>
              <a:t>replikor</a:t>
            </a:r>
            <a:r>
              <a:rPr lang="en-US" i="0" baseline="0" dirty="0" smtClean="0"/>
              <a:t> </a:t>
            </a:r>
            <a:r>
              <a:rPr lang="en-US" i="0" baseline="0" dirty="0" err="1" smtClean="0"/>
              <a:t>på</a:t>
            </a:r>
            <a:r>
              <a:rPr lang="en-US" i="0" baseline="0" dirty="0" smtClean="0"/>
              <a:t> den </a:t>
            </a:r>
            <a:r>
              <a:rPr lang="en-US" i="0" baseline="0" dirty="0" err="1" smtClean="0"/>
              <a:t>noden</a:t>
            </a:r>
            <a:r>
              <a:rPr lang="en-US" i="0"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upptäcker</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anpassar</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a:t>
            </a:r>
            <a:r>
              <a:rPr lang="en-US" baseline="0" dirty="0" smtClean="0"/>
              <a:t> </a:t>
            </a:r>
            <a:r>
              <a:rPr lang="en-US" baseline="0" dirty="0" err="1" smtClean="0"/>
              <a:t>från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replican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hamna</a:t>
            </a:r>
            <a:r>
              <a:rPr lang="en-US" baseline="0" dirty="0" smtClean="0"/>
              <a:t> I </a:t>
            </a:r>
            <a:r>
              <a:rPr lang="en-US" baseline="0" dirty="0" err="1" smtClean="0"/>
              <a:t>ett</a:t>
            </a:r>
            <a:r>
              <a:rPr lang="en-US" baseline="0" dirty="0" smtClean="0"/>
              <a:t> vulnerable state.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nås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a:t>
            </a:r>
            <a:r>
              <a:rPr lang="en-US" baseline="0" dirty="0" smtClean="0"/>
              <a:t>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då</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a:t>
            </a:r>
            <a:r>
              <a:rPr lang="en-US" baseline="0" dirty="0" smtClean="0"/>
              <a:t>heartbeat </a:t>
            </a:r>
            <a:r>
              <a:rPr lang="en-US" baseline="0" dirty="0" smtClean="0"/>
              <a:t>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på</a:t>
            </a:r>
            <a:r>
              <a:rPr lang="en-US" baseline="0" dirty="0" smtClean="0"/>
              <a:t> </a:t>
            </a:r>
            <a:r>
              <a:rPr lang="en-US" baseline="0" dirty="0" err="1" smtClean="0"/>
              <a:t>förra</a:t>
            </a:r>
            <a:r>
              <a:rPr lang="en-US" baseline="0" dirty="0" smtClean="0"/>
              <a:t> </a:t>
            </a:r>
            <a:r>
              <a:rPr lang="en-US" baseline="0" dirty="0" err="1" smtClean="0"/>
              <a:t>sliden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Tiden</a:t>
            </a:r>
            <a:r>
              <a:rPr lang="en-US" dirty="0" smtClean="0"/>
              <a:t> </a:t>
            </a:r>
            <a:r>
              <a:rPr lang="en-US" i="1" dirty="0" smtClean="0"/>
              <a:t>t</a:t>
            </a:r>
            <a:r>
              <a:rPr lang="en-US" i="0" dirty="0" smtClean="0"/>
              <a:t> </a:t>
            </a:r>
            <a:r>
              <a:rPr lang="en-US" i="0" dirty="0" err="1" smtClean="0"/>
              <a:t>som</a:t>
            </a:r>
            <a:r>
              <a:rPr lang="en-US" i="0" dirty="0" smtClean="0"/>
              <a:t> </a:t>
            </a:r>
            <a:r>
              <a:rPr lang="en-US" i="0" dirty="0" err="1" smtClean="0"/>
              <a:t>används</a:t>
            </a:r>
            <a:r>
              <a:rPr lang="en-US" i="0" dirty="0" smtClean="0"/>
              <a:t> I </a:t>
            </a:r>
            <a:r>
              <a:rPr lang="en-US" i="0" dirty="0" err="1" smtClean="0"/>
              <a:t>tillfötlighetsmodellen</a:t>
            </a:r>
            <a:r>
              <a:rPr lang="en-US" i="0" dirty="0" smtClean="0"/>
              <a:t> </a:t>
            </a:r>
            <a:r>
              <a:rPr lang="en-US" i="0" dirty="0" err="1" smtClean="0"/>
              <a:t>består</a:t>
            </a:r>
            <a:r>
              <a:rPr lang="en-US" i="0" dirty="0" smtClean="0"/>
              <a:t> </a:t>
            </a:r>
            <a:r>
              <a:rPr lang="en-US" i="0" dirty="0" err="1" smtClean="0"/>
              <a:t>av</a:t>
            </a:r>
            <a:r>
              <a:rPr lang="en-US" i="0" dirty="0" smtClean="0"/>
              <a:t> </a:t>
            </a:r>
            <a:r>
              <a:rPr lang="en-US" i="0" dirty="0" err="1" smtClean="0"/>
              <a:t>tiden</a:t>
            </a:r>
            <a:r>
              <a:rPr lang="en-US" i="0" dirty="0" smtClean="0"/>
              <a:t> </a:t>
            </a:r>
            <a:r>
              <a:rPr lang="en-US" i="0" dirty="0" err="1" smtClean="0"/>
              <a:t>det</a:t>
            </a:r>
            <a:r>
              <a:rPr lang="en-US" i="0" baseline="0" dirty="0" smtClean="0"/>
              <a:t> tar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nod </a:t>
            </a:r>
            <a:r>
              <a:rPr lang="en-US" i="0" baseline="0" dirty="0" err="1" smtClean="0"/>
              <a:t>har</a:t>
            </a:r>
            <a:r>
              <a:rPr lang="en-US" i="0" baseline="0" dirty="0" smtClean="0"/>
              <a:t> </a:t>
            </a:r>
            <a:r>
              <a:rPr lang="en-US" i="0" baseline="0" dirty="0" err="1" smtClean="0"/>
              <a:t>dött</a:t>
            </a:r>
            <a:r>
              <a:rPr lang="en-US" i="0" baseline="0" dirty="0" smtClean="0"/>
              <a:t>, plus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hantera</a:t>
            </a:r>
            <a:r>
              <a:rPr lang="en-US" i="0" baseline="0" dirty="0" smtClean="0"/>
              <a:t> </a:t>
            </a:r>
            <a:r>
              <a:rPr lang="en-US" i="0" baseline="0" dirty="0" err="1" smtClean="0"/>
              <a:t>felet</a:t>
            </a:r>
            <a:r>
              <a:rPr lang="en-US" i="0" baseline="0" dirty="0" smtClean="0"/>
              <a:t> </a:t>
            </a:r>
            <a:r>
              <a:rPr lang="en-US" i="0" baseline="0" dirty="0" err="1" smtClean="0"/>
              <a:t>och</a:t>
            </a:r>
            <a:r>
              <a:rPr lang="en-US" i="0" baseline="0" dirty="0" smtClean="0"/>
              <a:t> </a:t>
            </a:r>
            <a:r>
              <a:rPr lang="en-US" i="0" baseline="0" dirty="0" err="1" smtClean="0"/>
              <a:t>eventuellt</a:t>
            </a:r>
            <a:r>
              <a:rPr lang="en-US" i="0" baseline="0" dirty="0" smtClean="0"/>
              <a:t> </a:t>
            </a:r>
            <a:r>
              <a:rPr lang="en-US" i="0" baseline="0" dirty="0" err="1" smtClean="0"/>
              <a:t>replicera</a:t>
            </a:r>
            <a:r>
              <a:rPr lang="en-US" i="0" baseline="0" dirty="0" smtClean="0"/>
              <a:t> en task</a:t>
            </a:r>
            <a:r>
              <a:rPr lang="en-US" i="0" baseline="0" dirty="0" smtClean="0"/>
              <a:t>.</a:t>
            </a:r>
          </a:p>
          <a:p>
            <a:endParaRPr lang="en-US" i="0" baseline="0" dirty="0" smtClean="0"/>
          </a:p>
          <a:p>
            <a:r>
              <a:rPr lang="en-US" i="0" baseline="0" dirty="0" err="1" smtClean="0"/>
              <a:t>Som</a:t>
            </a:r>
            <a:r>
              <a:rPr lang="en-US" i="0" baseline="0" dirty="0" smtClean="0"/>
              <a:t> </a:t>
            </a:r>
            <a:r>
              <a:rPr lang="en-US" i="0" baseline="0" dirty="0" err="1" smtClean="0"/>
              <a:t>tidigare</a:t>
            </a:r>
            <a:r>
              <a:rPr lang="en-US" i="0" baseline="0" dirty="0" smtClean="0"/>
              <a:t> </a:t>
            </a:r>
            <a:r>
              <a:rPr lang="en-US" i="0" baseline="0" dirty="0" err="1" smtClean="0"/>
              <a:t>nämnt</a:t>
            </a:r>
            <a:r>
              <a:rPr lang="en-US" i="0" baseline="0" dirty="0" smtClean="0"/>
              <a:t> </a:t>
            </a:r>
            <a:r>
              <a:rPr lang="en-US" i="0" baseline="0" dirty="0" err="1" smtClean="0"/>
              <a:t>så</a:t>
            </a:r>
            <a:r>
              <a:rPr lang="en-US" i="0" baseline="0" dirty="0" smtClean="0"/>
              <a:t> </a:t>
            </a:r>
            <a:r>
              <a:rPr lang="en-US" i="0" baseline="0" dirty="0" err="1" smtClean="0"/>
              <a:t>är</a:t>
            </a:r>
            <a:r>
              <a:rPr lang="en-US" i="0" baseline="0" dirty="0" smtClean="0"/>
              <a:t> </a:t>
            </a:r>
            <a:r>
              <a:rPr lang="en-US" i="0" baseline="0" dirty="0" err="1" smtClean="0"/>
              <a:t>det</a:t>
            </a:r>
            <a:r>
              <a:rPr lang="en-US" i="0" baseline="0" dirty="0" smtClean="0"/>
              <a:t> </a:t>
            </a:r>
            <a:r>
              <a:rPr lang="en-US" i="0" baseline="0" dirty="0" err="1" smtClean="0"/>
              <a:t>värdet</a:t>
            </a:r>
            <a:r>
              <a:rPr lang="en-US" i="0" baseline="0" dirty="0" smtClean="0"/>
              <a:t> </a:t>
            </a:r>
            <a:r>
              <a:rPr lang="en-US" i="0" baseline="0" dirty="0" err="1" smtClean="0"/>
              <a:t>satt</a:t>
            </a:r>
            <a:r>
              <a:rPr lang="en-US" i="0" baseline="0" dirty="0" smtClean="0"/>
              <a:t> till 500 </a:t>
            </a:r>
            <a:r>
              <a:rPr lang="en-US" i="0" baseline="0" dirty="0" err="1" smtClean="0"/>
              <a:t>ms</a:t>
            </a:r>
            <a:r>
              <a:rPr lang="en-US" i="0" baseline="0" dirty="0" smtClean="0"/>
              <a:t> </a:t>
            </a:r>
            <a:r>
              <a:rPr lang="en-US" i="0" baseline="0" dirty="0" err="1" smtClean="0"/>
              <a:t>för</a:t>
            </a:r>
            <a:r>
              <a:rPr lang="en-US" i="0" baseline="0" dirty="0" smtClean="0"/>
              <a:t> </a:t>
            </a:r>
            <a:r>
              <a:rPr lang="en-US" i="0" baseline="0" dirty="0" err="1" smtClean="0"/>
              <a:t>att</a:t>
            </a:r>
            <a:r>
              <a:rPr lang="en-US" i="0" baseline="0" dirty="0" smtClean="0"/>
              <a:t> </a:t>
            </a:r>
            <a:r>
              <a:rPr lang="en-US" i="0" baseline="0" dirty="0" err="1" smtClean="0"/>
              <a:t>detekera</a:t>
            </a:r>
            <a:r>
              <a:rPr lang="en-US" i="0" baseline="0" dirty="0" smtClean="0"/>
              <a:t> </a:t>
            </a:r>
            <a:r>
              <a:rPr lang="en-US" i="0" baseline="0" dirty="0" err="1" smtClean="0"/>
              <a:t>att</a:t>
            </a:r>
            <a:r>
              <a:rPr lang="en-US" i="0" baseline="0" dirty="0" smtClean="0"/>
              <a:t> en </a:t>
            </a:r>
            <a:r>
              <a:rPr lang="en-US" i="0" baseline="0" dirty="0" err="1" smtClean="0"/>
              <a:t>nöd</a:t>
            </a:r>
            <a:r>
              <a:rPr lang="en-US" i="0" baseline="0" dirty="0" smtClean="0"/>
              <a:t> </a:t>
            </a:r>
            <a:r>
              <a:rPr lang="en-US" i="0" baseline="0" dirty="0" err="1" smtClean="0"/>
              <a:t>har</a:t>
            </a:r>
            <a:r>
              <a:rPr lang="en-US" i="0" baseline="0" dirty="0" smtClean="0"/>
              <a:t> </a:t>
            </a:r>
            <a:r>
              <a:rPr lang="en-US" i="0" baseline="0" dirty="0" err="1" smtClean="0"/>
              <a:t>dött</a:t>
            </a:r>
            <a:r>
              <a:rPr lang="en-US" i="0" baseline="0" dirty="0" smtClean="0"/>
              <a:t>. </a:t>
            </a:r>
            <a:r>
              <a:rPr lang="en-US" i="0" baseline="0" dirty="0" err="1" smtClean="0"/>
              <a:t>Tiden</a:t>
            </a:r>
            <a:r>
              <a:rPr lang="en-US" i="0" baseline="0" dirty="0" smtClean="0"/>
              <a:t> </a:t>
            </a:r>
            <a:r>
              <a:rPr lang="en-US" i="0" baseline="0" dirty="0" err="1" smtClean="0"/>
              <a:t>att</a:t>
            </a:r>
            <a:r>
              <a:rPr lang="en-US" i="0" baseline="0" dirty="0" smtClean="0"/>
              <a:t> </a:t>
            </a:r>
            <a:r>
              <a:rPr lang="en-US" i="0" baseline="0" dirty="0" err="1" smtClean="0"/>
              <a:t>hantera</a:t>
            </a:r>
            <a:r>
              <a:rPr lang="en-US" i="0" baseline="0" dirty="0" smtClean="0"/>
              <a:t> </a:t>
            </a:r>
            <a:r>
              <a:rPr lang="en-US" i="0" baseline="0" dirty="0" err="1" smtClean="0"/>
              <a:t>felet</a:t>
            </a:r>
            <a:r>
              <a:rPr lang="en-US" i="0" baseline="0" dirty="0" smtClean="0"/>
              <a:t> </a:t>
            </a:r>
            <a:r>
              <a:rPr lang="en-US" i="0" baseline="0" dirty="0" err="1" smtClean="0"/>
              <a:t>och</a:t>
            </a:r>
            <a:r>
              <a:rPr lang="en-US" i="0" baseline="0" dirty="0" smtClean="0"/>
              <a:t> </a:t>
            </a:r>
            <a:r>
              <a:rPr lang="en-US" i="0" baseline="0" dirty="0" err="1" smtClean="0"/>
              <a:t>skapa</a:t>
            </a:r>
            <a:r>
              <a:rPr lang="en-US" i="0" baseline="0" dirty="0" smtClean="0"/>
              <a:t> en </a:t>
            </a:r>
            <a:r>
              <a:rPr lang="en-US" i="0" baseline="0" dirty="0" err="1" smtClean="0"/>
              <a:t>ny</a:t>
            </a:r>
            <a:r>
              <a:rPr lang="en-US" i="0" baseline="0" dirty="0" smtClean="0"/>
              <a:t> </a:t>
            </a:r>
            <a:r>
              <a:rPr lang="en-US" i="0" baseline="0" dirty="0" err="1" smtClean="0"/>
              <a:t>replika</a:t>
            </a:r>
            <a:r>
              <a:rPr lang="en-US" i="0" baseline="0" dirty="0" smtClean="0"/>
              <a:t> </a:t>
            </a:r>
            <a:r>
              <a:rPr lang="en-US" i="0" baseline="0" dirty="0" err="1" smtClean="0"/>
              <a:t>varierar</a:t>
            </a:r>
            <a:r>
              <a:rPr lang="en-US" i="0" baseline="0" dirty="0" smtClean="0"/>
              <a:t> dock.</a:t>
            </a:r>
          </a:p>
          <a:p>
            <a:endParaRPr lang="en-US" i="0" baseline="0" dirty="0" smtClean="0"/>
          </a:p>
          <a:p>
            <a:r>
              <a:rPr lang="en-US" i="0" baseline="0" dirty="0" err="1" smtClean="0"/>
              <a:t>Det</a:t>
            </a:r>
            <a:r>
              <a:rPr lang="en-US" i="0" baseline="0" dirty="0" smtClean="0"/>
              <a:t> </a:t>
            </a:r>
            <a:r>
              <a:rPr lang="en-US" i="0" baseline="0" dirty="0" err="1" smtClean="0"/>
              <a:t>beror</a:t>
            </a:r>
            <a:r>
              <a:rPr lang="en-US" i="0" baseline="0" dirty="0" smtClean="0"/>
              <a:t> </a:t>
            </a:r>
            <a:r>
              <a:rPr lang="en-US" i="0" baseline="0" dirty="0" err="1" smtClean="0"/>
              <a:t>delvis</a:t>
            </a:r>
            <a:r>
              <a:rPr lang="en-US" i="0" baseline="0" dirty="0" smtClean="0"/>
              <a:t> </a:t>
            </a:r>
            <a:r>
              <a:rPr lang="en-US" i="0" baseline="0" dirty="0" err="1" smtClean="0"/>
              <a:t>på</a:t>
            </a:r>
            <a:r>
              <a:rPr lang="en-US" i="0" baseline="0" dirty="0" smtClean="0"/>
              <a:t> </a:t>
            </a:r>
            <a:r>
              <a:rPr lang="en-US" i="0" baseline="0" dirty="0" err="1" smtClean="0"/>
              <a:t>att</a:t>
            </a:r>
            <a:r>
              <a:rPr lang="en-US" i="0" baseline="0" dirty="0" smtClean="0"/>
              <a:t> </a:t>
            </a:r>
            <a:r>
              <a:rPr lang="en-US" i="0" baseline="0" dirty="0" err="1" smtClean="0"/>
              <a:t>tiden</a:t>
            </a:r>
            <a:r>
              <a:rPr lang="en-US" i="0" baseline="0" dirty="0" smtClean="0"/>
              <a:t> </a:t>
            </a:r>
            <a:r>
              <a:rPr lang="en-US" i="0" baseline="0" dirty="0" err="1" smtClean="0"/>
              <a:t>beror</a:t>
            </a:r>
            <a:r>
              <a:rPr lang="en-US" i="0" baseline="0" dirty="0" smtClean="0"/>
              <a:t> </a:t>
            </a:r>
            <a:r>
              <a:rPr lang="en-US" i="0" baseline="0" dirty="0" err="1" smtClean="0"/>
              <a:t>på</a:t>
            </a:r>
            <a:r>
              <a:rPr lang="en-US" i="0" baseline="0" dirty="0" smtClean="0"/>
              <a:t> </a:t>
            </a:r>
            <a:r>
              <a:rPr lang="en-US" i="0" baseline="0" dirty="0" err="1" smtClean="0"/>
              <a:t>hur</a:t>
            </a:r>
            <a:r>
              <a:rPr lang="en-US" i="0" baseline="0" dirty="0" smtClean="0"/>
              <a:t> </a:t>
            </a:r>
            <a:r>
              <a:rPr lang="en-US" i="0" baseline="0" dirty="0" err="1" smtClean="0"/>
              <a:t>stort</a:t>
            </a:r>
            <a:r>
              <a:rPr lang="en-US" i="0" baseline="0" dirty="0" smtClean="0"/>
              <a:t> </a:t>
            </a:r>
            <a:r>
              <a:rPr lang="en-US" i="0" baseline="0" dirty="0" err="1" smtClean="0"/>
              <a:t>statet</a:t>
            </a:r>
            <a:r>
              <a:rPr lang="en-US" i="0" baseline="0" dirty="0" smtClean="0"/>
              <a:t> </a:t>
            </a:r>
            <a:r>
              <a:rPr lang="en-US" i="0" baseline="0" dirty="0" err="1" smtClean="0"/>
              <a:t>på</a:t>
            </a:r>
            <a:r>
              <a:rPr lang="en-US" i="0" baseline="0" dirty="0" smtClean="0"/>
              <a:t> </a:t>
            </a:r>
            <a:r>
              <a:rPr lang="en-US" i="0" baseline="0" dirty="0" err="1" smtClean="0"/>
              <a:t>tasken</a:t>
            </a:r>
            <a:r>
              <a:rPr lang="en-US" i="0" baseline="0" dirty="0" smtClean="0"/>
              <a:t> </a:t>
            </a:r>
            <a:r>
              <a:rPr lang="en-US" i="0" baseline="0" dirty="0" err="1" smtClean="0"/>
              <a:t>är</a:t>
            </a:r>
            <a:r>
              <a:rPr lang="en-US" i="0" baseline="0" dirty="0" smtClean="0"/>
              <a:t>, </a:t>
            </a:r>
            <a:r>
              <a:rPr lang="en-US" i="0" baseline="0" dirty="0" err="1" smtClean="0"/>
              <a:t>och</a:t>
            </a:r>
            <a:r>
              <a:rPr lang="en-US" i="0" baseline="0" dirty="0" smtClean="0"/>
              <a:t> </a:t>
            </a:r>
            <a:r>
              <a:rPr lang="en-US" i="0" baseline="0" dirty="0" err="1" smtClean="0"/>
              <a:t>därför</a:t>
            </a:r>
            <a:r>
              <a:rPr lang="en-US" i="0" baseline="0" dirty="0" smtClean="0"/>
              <a:t> </a:t>
            </a:r>
            <a:r>
              <a:rPr lang="en-US" i="0" baseline="0" dirty="0" err="1" smtClean="0"/>
              <a:t>lagras</a:t>
            </a:r>
            <a:r>
              <a:rPr lang="en-US" i="0" baseline="0" dirty="0" smtClean="0"/>
              <a:t> </a:t>
            </a:r>
            <a:r>
              <a:rPr lang="en-US" i="0" baseline="0" dirty="0" err="1" smtClean="0"/>
              <a:t>dessa</a:t>
            </a:r>
            <a:r>
              <a:rPr lang="en-US" i="0" baseline="0" dirty="0" smtClean="0"/>
              <a:t> </a:t>
            </a:r>
            <a:r>
              <a:rPr lang="en-US" i="0" baseline="0" dirty="0" err="1" smtClean="0"/>
              <a:t>tider</a:t>
            </a:r>
            <a:r>
              <a:rPr lang="en-US" i="0" baseline="0" dirty="0" smtClean="0"/>
              <a:t> </a:t>
            </a:r>
            <a:r>
              <a:rPr lang="en-US" i="0" baseline="0" dirty="0" err="1" smtClean="0"/>
              <a:t>på</a:t>
            </a:r>
            <a:r>
              <a:rPr lang="en-US" i="0" baseline="0" dirty="0" smtClean="0"/>
              <a:t> task type.</a:t>
            </a:r>
          </a:p>
          <a:p>
            <a:endParaRPr lang="en-US" i="0" baseline="0" dirty="0" smtClean="0"/>
          </a:p>
          <a:p>
            <a:r>
              <a:rPr lang="en-US" i="0" baseline="0" dirty="0" err="1" smtClean="0"/>
              <a:t>Det</a:t>
            </a:r>
            <a:r>
              <a:rPr lang="en-US" i="0" baseline="0" dirty="0" smtClean="0"/>
              <a:t> </a:t>
            </a:r>
            <a:r>
              <a:rPr lang="en-US" i="0" baseline="0" dirty="0" err="1" smtClean="0"/>
              <a:t>beror</a:t>
            </a:r>
            <a:r>
              <a:rPr lang="en-US" i="0" baseline="0" dirty="0" smtClean="0"/>
              <a:t> </a:t>
            </a:r>
            <a:r>
              <a:rPr lang="en-US" i="0" baseline="0" dirty="0" err="1" smtClean="0"/>
              <a:t>dessutom</a:t>
            </a:r>
            <a:r>
              <a:rPr lang="en-US" i="0" baseline="0" dirty="0" smtClean="0"/>
              <a:t> p[ om </a:t>
            </a:r>
            <a:r>
              <a:rPr lang="en-US" i="0" baseline="0" dirty="0" err="1" smtClean="0"/>
              <a:t>noden</a:t>
            </a:r>
            <a:r>
              <a:rPr lang="en-US" i="0" baseline="0" dirty="0" smtClean="0"/>
              <a:t> </a:t>
            </a:r>
            <a:r>
              <a:rPr lang="en-US" i="0" baseline="0" dirty="0" err="1" smtClean="0"/>
              <a:t>som</a:t>
            </a:r>
            <a:r>
              <a:rPr lang="en-US" i="0" baseline="0" dirty="0" smtClean="0"/>
              <a:t> </a:t>
            </a:r>
            <a:r>
              <a:rPr lang="en-US" i="0" baseline="0" dirty="0" err="1" smtClean="0"/>
              <a:t>först</a:t>
            </a:r>
            <a:r>
              <a:rPr lang="en-US" i="0" baseline="0" dirty="0" smtClean="0"/>
              <a:t> </a:t>
            </a:r>
            <a:r>
              <a:rPr lang="en-US" i="0" baseline="0" dirty="0" err="1" smtClean="0"/>
              <a:t>väljs</a:t>
            </a:r>
            <a:r>
              <a:rPr lang="en-US" i="0" baseline="0" dirty="0" smtClean="0"/>
              <a:t> </a:t>
            </a:r>
            <a:r>
              <a:rPr lang="en-US" i="0" baseline="0" dirty="0" err="1" smtClean="0"/>
              <a:t>ut</a:t>
            </a:r>
            <a:r>
              <a:rPr lang="en-US" i="0" baseline="0" dirty="0" smtClean="0"/>
              <a:t>, </a:t>
            </a:r>
            <a:r>
              <a:rPr lang="en-US" i="0" baseline="0" dirty="0" err="1" smtClean="0"/>
              <a:t>blir</a:t>
            </a:r>
            <a:r>
              <a:rPr lang="en-US" i="0" baseline="0" dirty="0" smtClean="0"/>
              <a:t> </a:t>
            </a:r>
            <a:r>
              <a:rPr lang="en-US" i="0" baseline="0" dirty="0" err="1" smtClean="0"/>
              <a:t>klar</a:t>
            </a:r>
            <a:r>
              <a:rPr lang="en-US" i="0" baseline="0" dirty="0" smtClean="0"/>
              <a:t> </a:t>
            </a:r>
            <a:r>
              <a:rPr lang="en-US" i="0" baseline="0" dirty="0" err="1" smtClean="0"/>
              <a:t>eller</a:t>
            </a:r>
            <a:r>
              <a:rPr lang="en-US" i="0" baseline="0" dirty="0" smtClean="0"/>
              <a:t> om den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a:t>
            </a:r>
            <a:r>
              <a:rPr lang="en-US" i="0" baseline="0" dirty="0" smtClean="0"/>
              <a:t>den </a:t>
            </a:r>
            <a:r>
              <a:rPr lang="en-US" i="0" baseline="0" dirty="0" err="1" smtClean="0"/>
              <a:t>blir</a:t>
            </a:r>
            <a:r>
              <a:rPr lang="en-US" i="0" baseline="0" dirty="0" smtClean="0"/>
              <a:t> </a:t>
            </a:r>
            <a:r>
              <a:rPr lang="en-US" i="0" baseline="0" dirty="0" err="1" smtClean="0"/>
              <a:t>klar</a:t>
            </a:r>
            <a:r>
              <a:rPr lang="en-US" i="0" baseline="0" dirty="0" smtClean="0"/>
              <a:t>, </a:t>
            </a:r>
            <a:r>
              <a:rPr lang="en-US" i="0" baseline="0" dirty="0" smtClean="0"/>
              <a:t>I </a:t>
            </a:r>
            <a:r>
              <a:rPr lang="en-US" i="0" baseline="0" dirty="0" err="1" smtClean="0"/>
              <a:t>vilket</a:t>
            </a:r>
            <a:r>
              <a:rPr lang="en-US" i="0" baseline="0" dirty="0" smtClean="0"/>
              <a:t> fall </a:t>
            </a:r>
            <a:r>
              <a:rPr lang="en-US" i="0" baseline="0" dirty="0" smtClean="0"/>
              <a:t>en </a:t>
            </a:r>
            <a:r>
              <a:rPr lang="en-US" i="0" baseline="0" dirty="0" err="1" smtClean="0"/>
              <a:t>ny</a:t>
            </a:r>
            <a:r>
              <a:rPr lang="en-US" i="0" baseline="0" dirty="0" smtClean="0"/>
              <a:t> nod </a:t>
            </a:r>
            <a:r>
              <a:rPr lang="en-US" i="0" baseline="0" dirty="0" err="1" smtClean="0"/>
              <a:t>väljs</a:t>
            </a:r>
            <a:r>
              <a:rPr lang="en-US" i="0" baseline="0" dirty="0" smtClean="0"/>
              <a:t>. </a:t>
            </a:r>
            <a:endParaRPr lang="en-US" i="0" baseline="0" dirty="0" smtClean="0"/>
          </a:p>
          <a:p>
            <a:endParaRPr lang="en-US" i="0" baseline="0" dirty="0" smtClean="0"/>
          </a:p>
          <a:p>
            <a:r>
              <a:rPr lang="en-US" i="0" baseline="0" dirty="0" err="1" smtClean="0"/>
              <a:t>Vidare</a:t>
            </a:r>
            <a:r>
              <a:rPr lang="en-US" i="0" baseline="0" dirty="0" smtClean="0"/>
              <a:t> </a:t>
            </a:r>
            <a:r>
              <a:rPr lang="en-US" i="0" baseline="0" dirty="0" err="1" smtClean="0"/>
              <a:t>kan</a:t>
            </a:r>
            <a:r>
              <a:rPr lang="en-US" i="0" baseline="0" dirty="0" smtClean="0"/>
              <a:t> </a:t>
            </a:r>
            <a:r>
              <a:rPr lang="en-US" i="0" baseline="0" dirty="0" err="1" smtClean="0"/>
              <a:t>noden</a:t>
            </a:r>
            <a:r>
              <a:rPr lang="en-US" i="0" baseline="0" dirty="0" smtClean="0"/>
              <a:t> </a:t>
            </a:r>
            <a:r>
              <a:rPr lang="en-US" i="0" baseline="0" dirty="0" err="1" smtClean="0"/>
              <a:t>som</a:t>
            </a:r>
            <a:r>
              <a:rPr lang="en-US" i="0" baseline="0" dirty="0" smtClean="0"/>
              <a:t> vi </a:t>
            </a:r>
            <a:r>
              <a:rPr lang="en-US" i="0" baseline="0" dirty="0" err="1" smtClean="0"/>
              <a:t>ber</a:t>
            </a:r>
            <a:r>
              <a:rPr lang="en-US" i="0" baseline="0" dirty="0" smtClean="0"/>
              <a:t> </a:t>
            </a:r>
            <a:r>
              <a:rPr lang="en-US" i="0" baseline="0" dirty="0" err="1" smtClean="0"/>
              <a:t>replicera</a:t>
            </a:r>
            <a:r>
              <a:rPr lang="en-US" i="0" baseline="0" dirty="0" smtClean="0"/>
              <a:t> sin </a:t>
            </a:r>
            <a:r>
              <a:rPr lang="en-US" i="0" baseline="0" dirty="0" err="1" smtClean="0"/>
              <a:t>replika</a:t>
            </a:r>
            <a:r>
              <a:rPr lang="en-US" i="0" baseline="0" dirty="0" smtClean="0"/>
              <a:t> </a:t>
            </a:r>
            <a:r>
              <a:rPr lang="en-US" i="0" baseline="0" dirty="0" err="1" smtClean="0"/>
              <a:t>dö</a:t>
            </a:r>
            <a:r>
              <a:rPr lang="en-US" i="0" baseline="0" dirty="0" smtClean="0"/>
              <a:t> </a:t>
            </a:r>
            <a:r>
              <a:rPr lang="en-US" i="0" baseline="0" dirty="0" err="1" smtClean="0"/>
              <a:t>innan</a:t>
            </a:r>
            <a:r>
              <a:rPr lang="en-US" i="0" baseline="0" dirty="0" smtClean="0"/>
              <a:t> den </a:t>
            </a:r>
            <a:r>
              <a:rPr lang="en-US" i="0" baseline="0" dirty="0" err="1" smtClean="0"/>
              <a:t>hinner</a:t>
            </a:r>
            <a:r>
              <a:rPr lang="en-US" i="0" baseline="0" dirty="0" smtClean="0"/>
              <a:t> </a:t>
            </a:r>
            <a:r>
              <a:rPr lang="en-US" i="0" baseline="0" dirty="0" err="1" smtClean="0"/>
              <a:t>göra</a:t>
            </a:r>
            <a:r>
              <a:rPr lang="en-US" i="0" baseline="0" dirty="0" smtClean="0"/>
              <a:t> </a:t>
            </a:r>
            <a:r>
              <a:rPr lang="en-US" i="0" baseline="0" dirty="0" err="1" smtClean="0"/>
              <a:t>det</a:t>
            </a:r>
            <a:r>
              <a:rPr lang="en-US" i="0" baseline="0" dirty="0" smtClean="0"/>
              <a:t>, </a:t>
            </a:r>
            <a:r>
              <a:rPr lang="en-US" i="0" baseline="0" dirty="0" err="1" smtClean="0"/>
              <a:t>även</a:t>
            </a:r>
            <a:r>
              <a:rPr lang="en-US" i="0" baseline="0" dirty="0" smtClean="0"/>
              <a:t> </a:t>
            </a:r>
            <a:r>
              <a:rPr lang="en-US" i="0" baseline="0" dirty="0" err="1" smtClean="0"/>
              <a:t>då</a:t>
            </a:r>
            <a:r>
              <a:rPr lang="en-US" i="0" baseline="0" dirty="0" smtClean="0"/>
              <a:t> </a:t>
            </a:r>
            <a:r>
              <a:rPr lang="en-US" i="0" baseline="0" dirty="0" err="1" smtClean="0"/>
              <a:t>väljs</a:t>
            </a:r>
            <a:r>
              <a:rPr lang="en-US" i="0" baseline="0" dirty="0" smtClean="0"/>
              <a:t> en </a:t>
            </a:r>
            <a:r>
              <a:rPr lang="en-US" i="0" baseline="0" dirty="0" err="1" smtClean="0"/>
              <a:t>ny</a:t>
            </a:r>
            <a:r>
              <a:rPr lang="en-US" i="0" baseline="0" dirty="0" smtClean="0"/>
              <a:t> nod </a:t>
            </a:r>
            <a:r>
              <a:rPr lang="en-US" i="0" baseline="0" dirty="0" err="1" smtClean="0"/>
              <a:t>ut</a:t>
            </a:r>
            <a:r>
              <a:rPr lang="en-US" i="0" baseline="0" dirty="0" smtClean="0"/>
              <a:t>, </a:t>
            </a:r>
            <a:r>
              <a:rPr lang="en-US" i="0" baseline="0" dirty="0" err="1" smtClean="0"/>
              <a:t>eller</a:t>
            </a:r>
            <a:r>
              <a:rPr lang="en-US" i="0" baseline="0" dirty="0" smtClean="0"/>
              <a:t> </a:t>
            </a:r>
            <a:r>
              <a:rPr lang="en-US" i="0" baseline="0" dirty="0" err="1" smtClean="0"/>
              <a:t>noden</a:t>
            </a:r>
            <a:r>
              <a:rPr lang="en-US" i="0" baseline="0" dirty="0" smtClean="0"/>
              <a:t> vi </a:t>
            </a:r>
            <a:r>
              <a:rPr lang="en-US" i="0" baseline="0" dirty="0" err="1" smtClean="0"/>
              <a:t>replicerar</a:t>
            </a:r>
            <a:r>
              <a:rPr lang="en-US" i="0" baseline="0" dirty="0" smtClean="0"/>
              <a:t> till </a:t>
            </a:r>
            <a:r>
              <a:rPr lang="en-US" i="0" baseline="0" dirty="0" err="1" smtClean="0"/>
              <a:t>kan</a:t>
            </a:r>
            <a:r>
              <a:rPr lang="en-US" i="0" baseline="0" dirty="0" smtClean="0"/>
              <a:t> </a:t>
            </a:r>
            <a:r>
              <a:rPr lang="en-US" i="0" baseline="0" dirty="0" err="1" smtClean="0"/>
              <a:t>dö</a:t>
            </a:r>
            <a:r>
              <a:rPr lang="en-US" i="0" baseline="0" dirty="0" smtClean="0"/>
              <a:t>.</a:t>
            </a:r>
            <a:endParaRPr lang="en-US" i="0" baseline="0" dirty="0" smtClean="0"/>
          </a:p>
          <a:p>
            <a:endParaRPr lang="en-US" i="0" baseline="0" dirty="0" smtClean="0"/>
          </a:p>
          <a:p>
            <a:endParaRPr lang="en-US" i="0"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45</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snabbt</a:t>
            </a:r>
            <a:r>
              <a:rPr lang="en-US" baseline="0" dirty="0" smtClean="0"/>
              <a:t> </a:t>
            </a:r>
            <a:r>
              <a:rPr lang="en-US" baseline="0" dirty="0" err="1" smtClean="0"/>
              <a:t>ökar</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5/6/16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5/6/16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5/6/16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emf"/></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emf"/></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6.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7.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8.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9.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6.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8.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9.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Create enough replicas to reach the required reliability</a:t>
            </a:r>
          </a:p>
          <a:p>
            <a:pPr lvl="1">
              <a:buFont typeface="Arial" charset="0"/>
              <a:buChar char="•"/>
            </a:pPr>
            <a:r>
              <a:rPr lang="en-US" dirty="0" smtClean="0"/>
              <a:t>Optimize </a:t>
            </a:r>
            <a:r>
              <a:rPr lang="en-US" dirty="0" smtClean="0"/>
              <a:t>by choosing the most reliable nodes to place replicas </a:t>
            </a:r>
            <a:r>
              <a:rPr lang="en-US" dirty="0" smtClean="0"/>
              <a:t>on</a:t>
            </a:r>
          </a:p>
          <a:p>
            <a:pPr lvl="1">
              <a:buFont typeface="Arial" charset="0"/>
              <a:buChar char="•"/>
            </a:pPr>
            <a:r>
              <a:rPr lang="en-US" dirty="0"/>
              <a:t>Detect failures and create new replicas if </a:t>
            </a:r>
            <a:r>
              <a:rPr lang="en-US" dirty="0" smtClean="0"/>
              <a:t>needed</a:t>
            </a:r>
            <a:endParaRPr lang="en-US" dirty="0" smtClean="0"/>
          </a:p>
          <a:p>
            <a:pPr lvl="1">
              <a:buFont typeface="Arial" charset="0"/>
              <a:buChar char="•"/>
            </a:pPr>
            <a:r>
              <a:rPr lang="en-US" dirty="0" smtClean="0"/>
              <a:t>Register system events in order to adapt to changing system behavior, e.g. nodes failure rates</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model</a:t>
            </a:r>
          </a:p>
          <a:p>
            <a:pPr marL="457200" indent="-457200">
              <a:buFont typeface="+mj-lt"/>
              <a:buAutoNum type="arabicPeriod"/>
            </a:pPr>
            <a:r>
              <a:rPr lang="en-US" dirty="0" smtClean="0"/>
              <a:t>Reliability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Self-adapting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t>
            </a:r>
            <a:r>
              <a:rPr lang="en-US" dirty="0" smtClean="0"/>
              <a:t>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a:t>
                </a:r>
                <a:r>
                  <a:rPr lang="en-US" dirty="0" smtClean="0"/>
                  <a:t>: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 0.99925</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5734"/>
            <a:ext cx="6652970" cy="4322849"/>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445616"/>
            <a:ext cx="6184900" cy="24638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stream processing applications, valuable data may be lost if the processing task fails</a:t>
            </a:r>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3027508"/>
            <a:ext cx="4850972" cy="193242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Recap:</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a:t>
            </a:r>
            <a:r>
              <a:rPr lang="en-US" dirty="0" smtClean="0"/>
              <a:t>received within a certain time </a:t>
            </a:r>
            <a:r>
              <a:rPr lang="en-US" dirty="0" smtClean="0"/>
              <a:t>-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a:t>
            </a:r>
            <a:r>
              <a:rPr lang="en-US" dirty="0" smtClean="0"/>
              <a:t>run the greedy algorithm</a:t>
            </a:r>
          </a:p>
          <a:p>
            <a:pPr marL="0" indent="0">
              <a:buNone/>
            </a:pPr>
            <a:r>
              <a:rPr lang="en-US" dirty="0" smtClean="0"/>
              <a:t>i.e. </a:t>
            </a:r>
            <a:r>
              <a:rPr lang="en-US" dirty="0" smtClean="0"/>
              <a:t>check </a:t>
            </a:r>
            <a:r>
              <a:rPr lang="en-US" dirty="0" smtClean="0"/>
              <a:t>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ClrTx/>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ClrTx/>
              <a:buSzTx/>
            </a:pPr>
            <a:endParaRPr lang="en-US" dirty="0"/>
          </a:p>
          <a:p>
            <a:pPr marL="457200" indent="-457200">
              <a:lnSpc>
                <a:spcPct val="100000"/>
              </a:lnSpc>
              <a:spcBef>
                <a:spcPts val="0"/>
              </a:spcBef>
              <a:spcAft>
                <a:spcPts val="0"/>
              </a:spcAft>
              <a:buClrTx/>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ClrTx/>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ClrTx/>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Recap</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endParaRPr lang="en-US" dirty="0" smtClean="0"/>
          </a:p>
          <a:p>
            <a:pPr lvl="1">
              <a:buFont typeface="Arial" charset="0"/>
              <a:buChar char="•"/>
            </a:pPr>
            <a:r>
              <a:rPr lang="en-US" dirty="0"/>
              <a:t>T</a:t>
            </a:r>
            <a:r>
              <a:rPr lang="en-US" dirty="0" smtClean="0"/>
              <a:t>he </a:t>
            </a:r>
            <a:r>
              <a:rPr lang="en-US" dirty="0" smtClean="0"/>
              <a:t>size of the task </a:t>
            </a:r>
            <a:r>
              <a:rPr lang="en-US" dirty="0" smtClean="0"/>
              <a:t>state</a:t>
            </a:r>
          </a:p>
          <a:p>
            <a:pPr lvl="1">
              <a:buFont typeface="Arial" charset="0"/>
              <a:buChar char="•"/>
            </a:pPr>
            <a:r>
              <a:rPr lang="en-US" dirty="0" smtClean="0"/>
              <a:t>Whether or not </a:t>
            </a:r>
            <a:r>
              <a:rPr lang="en-US" dirty="0" smtClean="0"/>
              <a:t>the </a:t>
            </a:r>
            <a:r>
              <a:rPr lang="en-US" dirty="0" smtClean="0"/>
              <a:t>selected node to handle the failure </a:t>
            </a:r>
            <a:r>
              <a:rPr lang="en-US" dirty="0" smtClean="0"/>
              <a:t>succeeds or die itself, in case a new node is selected</a:t>
            </a:r>
          </a:p>
          <a:p>
            <a:pPr lvl="1">
              <a:buFont typeface="Arial" charset="0"/>
              <a:buChar char="•"/>
            </a:pPr>
            <a:r>
              <a:rPr lang="en-US" dirty="0" smtClean="0"/>
              <a:t>Whether or not the node </a:t>
            </a:r>
            <a:r>
              <a:rPr lang="en-US" dirty="0" smtClean="0"/>
              <a:t>asked to replicate its replica </a:t>
            </a:r>
            <a:r>
              <a:rPr lang="en-US" dirty="0" smtClean="0"/>
              <a:t> succeeds or die, in case a new node is asked</a:t>
            </a:r>
          </a:p>
        </p:txBody>
      </p:sp>
      <mc:AlternateContent xmlns:mc="http://schemas.openxmlformats.org/markup-compatibility/2006">
        <mc:Choice xmlns:a14="http://schemas.microsoft.com/office/drawing/2010/main"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10" y="3151989"/>
            <a:ext cx="3640872" cy="3108975"/>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deadlines</a:t>
            </a:r>
          </a:p>
          <a:p>
            <a:pPr lvl="1">
              <a:buFont typeface="Arial" charset="0"/>
              <a:buChar char="•"/>
            </a:pPr>
            <a:r>
              <a:rPr lang="en-US" dirty="0"/>
              <a:t>Producing the correct </a:t>
            </a:r>
            <a:r>
              <a:rPr lang="en-US" dirty="0" smtClean="0"/>
              <a:t>result</a:t>
            </a:r>
          </a:p>
          <a:p>
            <a:pPr>
              <a:buFont typeface="Arial" charset="0"/>
              <a:buChar char="•"/>
            </a:pPr>
            <a:r>
              <a:rPr lang="en-US" dirty="0" smtClean="0"/>
              <a:t>Some has maximizing reliability as a primary objective, but do not ensure a certain reliability is met</a:t>
            </a:r>
          </a:p>
          <a:p>
            <a:pPr>
              <a:buFont typeface="Arial" charset="0"/>
              <a:buChar char="•"/>
            </a:pPr>
            <a:r>
              <a:rPr lang="en-US" dirty="0" smtClean="0"/>
              <a:t>Others ensure a </a:t>
            </a:r>
            <a:r>
              <a:rPr lang="en-US" dirty="0" smtClean="0"/>
              <a:t>certain </a:t>
            </a:r>
            <a:r>
              <a:rPr lang="en-US" dirty="0" smtClean="0"/>
              <a:t>reliability is met, </a:t>
            </a:r>
            <a:r>
              <a:rPr lang="en-US" dirty="0" smtClean="0"/>
              <a:t>but do not ensure this reliability is met over </a:t>
            </a:r>
            <a:r>
              <a:rPr lang="en-US" dirty="0" smtClean="0"/>
              <a:t>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smtClean="0"/>
              <a:t> 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a:t>a</a:t>
            </a:r>
            <a:r>
              <a:rPr lang="en-US" dirty="0" smtClean="0"/>
              <a:t>ctors</a:t>
            </a:r>
          </a:p>
          <a:p>
            <a:pPr lvl="1">
              <a:buFont typeface="Arial" panose="020B0604020202020204" pitchFamily="34" charset="0"/>
              <a:buChar char="•"/>
            </a:pPr>
            <a:r>
              <a:rPr lang="en-US" dirty="0"/>
              <a:t>a</a:t>
            </a:r>
            <a:r>
              <a:rPr lang="en-US" dirty="0" smtClean="0"/>
              <a:t>pplications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Changes made to Calvin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Replication</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a:t>
            </a:r>
            <a:r>
              <a:rPr lang="en-US" dirty="0" smtClean="0"/>
              <a:t>by</a:t>
            </a:r>
          </a:p>
          <a:p>
            <a:pPr marL="749808" lvl="1" indent="-457200">
              <a:buFont typeface="+mj-lt"/>
              <a:buAutoNum type="arabicPeriod"/>
            </a:pPr>
            <a:r>
              <a:rPr lang="en-US" dirty="0" smtClean="0"/>
              <a:t>choosing </a:t>
            </a:r>
            <a:r>
              <a:rPr lang="en-US" dirty="0" smtClean="0"/>
              <a:t>the most reliable </a:t>
            </a:r>
            <a:r>
              <a:rPr lang="en-US" dirty="0" smtClean="0"/>
              <a:t>nodes, and </a:t>
            </a:r>
          </a:p>
          <a:p>
            <a:pPr marL="749808" lvl="1" indent="-457200">
              <a:buFont typeface="+mj-lt"/>
              <a:buAutoNum type="arabicPeriod"/>
            </a:pPr>
            <a:r>
              <a:rPr lang="en-US" dirty="0" smtClean="0"/>
              <a:t>moving replicas to more reliable nodes as they become available, and deleting unnecessary replicas</a:t>
            </a:r>
            <a:endParaRPr lang="en-US" dirty="0" smtClean="0"/>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failures</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t>
            </a:r>
            <a:r>
              <a:rPr lang="en-US" dirty="0" smtClean="0"/>
              <a:t>Average time </a:t>
            </a:r>
            <a:r>
              <a:rPr lang="en-US" i="1" dirty="0" smtClean="0"/>
              <a:t>t</a:t>
            </a:r>
            <a:r>
              <a:rPr lang="en-US" dirty="0" smtClean="0"/>
              <a:t>: </a:t>
            </a:r>
            <a:r>
              <a:rPr lang="en-US" dirty="0" smtClean="0"/>
              <a:t>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a:t>
            </a:r>
            <a:r>
              <a:rPr lang="en-US" dirty="0" smtClean="0"/>
              <a:t>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a:t>
                      </a:r>
                      <a:r>
                        <a:rPr lang="en-US" baseline="0" dirty="0" smtClean="0"/>
                        <a:t>=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a:t>
                      </a:r>
                      <a:r>
                        <a:rPr lang="en-US" baseline="0" dirty="0" smtClean="0"/>
                        <a:t>=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a:t>
                      </a:r>
                      <a:r>
                        <a:rPr lang="en-US" baseline="0" dirty="0" smtClean="0"/>
                        <a:t>=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a:t>
            </a:r>
            <a:r>
              <a:rPr lang="en-US" dirty="0" smtClean="0"/>
              <a:t>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a:t>
                      </a:r>
                      <a:r>
                        <a:rPr lang="en-US" dirty="0" smtClean="0"/>
                        <a:t>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a:t>
                      </a:r>
                      <a:r>
                        <a:rPr lang="sv-SE" baseline="0" dirty="0" smtClean="0"/>
                        <a:t>=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a:t>
                      </a:r>
                      <a:r>
                        <a:rPr lang="sv-SE" baseline="0" dirty="0" smtClean="0"/>
                        <a:t>=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a:t>
                      </a:r>
                      <a:r>
                        <a:rPr lang="sv-SE" baseline="0" dirty="0" smtClean="0"/>
                        <a:t>=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a:t>
                      </a:r>
                      <a:r>
                        <a:rPr lang="en-US" baseline="0" dirty="0" smtClean="0"/>
                        <a:t>=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a:t>
                      </a:r>
                      <a:r>
                        <a:rPr lang="en-US" baseline="0" dirty="0" smtClean="0"/>
                        <a:t>=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a:t>
                      </a:r>
                      <a:r>
                        <a:rPr lang="en-US" baseline="0" dirty="0" smtClean="0"/>
                        <a:t>=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a:t>
                      </a:r>
                      <a:r>
                        <a:rPr lang="en-US" dirty="0" smtClean="0"/>
                        <a:t>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a:t>
                      </a:r>
                      <a:r>
                        <a:rPr lang="en-US" dirty="0" smtClean="0"/>
                        <a:t>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a:t>
                      </a:r>
                      <a:r>
                        <a:rPr lang="sv-SE" baseline="0" dirty="0" smtClean="0"/>
                        <a:t>=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a:t>
                      </a:r>
                      <a:r>
                        <a:rPr lang="sv-SE" baseline="0" dirty="0" smtClean="0"/>
                        <a:t>=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a:t>
                      </a:r>
                      <a:r>
                        <a:rPr lang="sv-SE" baseline="0" dirty="0" smtClean="0"/>
                        <a:t>=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a:t>
                      </a:r>
                      <a:r>
                        <a:rPr lang="sv-SE" baseline="0" dirty="0" smtClean="0"/>
                        <a:t>=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a:t>
                      </a:r>
                      <a:r>
                        <a:rPr lang="sv-SE" baseline="0" dirty="0" smtClean="0"/>
                        <a:t>=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a:t>
                      </a:r>
                      <a:r>
                        <a:rPr lang="sv-SE" baseline="0" dirty="0" smtClean="0"/>
                        <a:t>=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a:t>
            </a:r>
            <a:r>
              <a:rPr lang="en-US" dirty="0" smtClean="0"/>
              <a:t>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t>
            </a:r>
            <a:r>
              <a:rPr lang="en-US" dirty="0" smtClean="0"/>
              <a:t>Recall MTBF </a:t>
            </a:r>
            <a:r>
              <a:rPr lang="en-US" dirty="0" smtClean="0"/>
              <a:t>is based on latest 3 </a:t>
            </a:r>
            <a:r>
              <a:rPr lang="en-US" dirty="0" smtClean="0"/>
              <a:t>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endParaRPr lang="en-US" dirty="0" smtClean="0"/>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a:t>
            </a:r>
            <a:r>
              <a:rPr lang="en-US" dirty="0" smtClean="0"/>
              <a:t>failures</a:t>
            </a:r>
          </a:p>
          <a:p>
            <a:pPr lvl="1">
              <a:buFont typeface="Arial" charset="0"/>
              <a:buChar char="•"/>
            </a:pPr>
            <a:r>
              <a:rPr lang="en-US" dirty="0" smtClean="0"/>
              <a:t>When a node fails, all tasks running on that node fails as well, and if the node is restarted, the jobs running on it is not.</a:t>
            </a:r>
            <a:endParaRPr lang="en-US" dirty="0" smtClean="0"/>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a:t>
            </a:r>
            <a:r>
              <a:rPr lang="en-US" smtClean="0"/>
              <a:t>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a:t>
                      </a:r>
                      <a:r>
                        <a:rPr lang="en-US" baseline="0" dirty="0" smtClean="0"/>
                        <a:t>=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a:t>
                      </a:r>
                      <a:r>
                        <a:rPr lang="en-US" b="0" baseline="0" dirty="0" smtClean="0"/>
                        <a:t>=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a:t>
                      </a:r>
                      <a:r>
                        <a:rPr lang="en-US" b="0" baseline="0" dirty="0" smtClean="0"/>
                        <a:t>=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sv-SE" dirty="0" smtClean="0"/>
              <a:t> The </a:t>
            </a:r>
            <a:r>
              <a:rPr lang="en-US" dirty="0" smtClean="0"/>
              <a:t>reliability</a:t>
            </a:r>
            <a:r>
              <a:rPr lang="sv-SE" dirty="0" smtClean="0"/>
              <a:t> </a:t>
            </a:r>
            <a:r>
              <a:rPr lang="en-US" dirty="0" smtClean="0"/>
              <a:t>model</a:t>
            </a:r>
            <a:r>
              <a:rPr lang="sv-SE" dirty="0" smtClean="0"/>
              <a:t> is </a:t>
            </a:r>
            <a:r>
              <a:rPr lang="en-US" dirty="0" smtClean="0"/>
              <a:t>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Applying machine learning</a:t>
            </a:r>
          </a:p>
          <a:p>
            <a:pPr>
              <a:buFont typeface="Arial" panose="020B0604020202020204" pitchFamily="34" charset="0"/>
              <a:buChar char="•"/>
            </a:pPr>
            <a:r>
              <a:rPr lang="sv-SE" dirty="0"/>
              <a:t> </a:t>
            </a:r>
            <a:r>
              <a:rPr lang="en-US" dirty="0"/>
              <a:t>Adding a consensus </a:t>
            </a:r>
            <a:r>
              <a:rPr lang="en-US" dirty="0" smtClean="0"/>
              <a:t>algorithm</a:t>
            </a:r>
          </a:p>
          <a:p>
            <a:pPr lvl="1">
              <a:buFont typeface="Arial" panose="020B0604020202020204" pitchFamily="34" charset="0"/>
              <a:buChar char="•"/>
            </a:pPr>
            <a:r>
              <a:rPr lang="en-US" dirty="0" smtClean="0"/>
              <a:t>Detect nodes producing the wrong result</a:t>
            </a:r>
            <a:endParaRPr lang="en-US" dirty="0"/>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Not placing replicas in the same physical location, e.g. in the same rack.</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2650</TotalTime>
  <Words>6158</Words>
  <Application>Microsoft Macintosh PowerPoint</Application>
  <PresentationFormat>Widescreen</PresentationFormat>
  <Paragraphs>742</Paragraphs>
  <Slides>89</Slides>
  <Notes>64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vt:lpstr>
      <vt:lpstr>Optimization example</vt:lpstr>
      <vt:lpstr>Optimization example</vt:lpstr>
      <vt:lpstr>Optimization example</vt:lpstr>
      <vt:lpstr>Optimization example</vt:lpstr>
      <vt:lpstr>Optimization example</vt:lpstr>
      <vt:lpstr>Optimization example</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Changes made to Calvin</vt:lpstr>
      <vt:lpstr>Experiments</vt:lpstr>
      <vt:lpstr>Experiments setup</vt:lpstr>
      <vt:lpstr>Application used in experiments</vt:lpstr>
      <vt:lpstr>Application used in experiments cont’d.</vt:lpstr>
      <vt:lpstr>Simulating node failures</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147</cp:revision>
  <dcterms:created xsi:type="dcterms:W3CDTF">2016-04-26T11:03:39Z</dcterms:created>
  <dcterms:modified xsi:type="dcterms:W3CDTF">2016-05-06T14:32:24Z</dcterms:modified>
</cp:coreProperties>
</file>